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4332" y="-41812"/>
            <a:ext cx="18420047" cy="10285714"/>
            <a:chOff x="-134332" y="-41812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4332" y="-41812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357" y="2445548"/>
            <a:ext cx="5986723" cy="37247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786" y="6652176"/>
            <a:ext cx="2556763" cy="8527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27508" y="4446604"/>
            <a:ext cx="6038894" cy="3846816"/>
            <a:chOff x="10627508" y="4446604"/>
            <a:chExt cx="6038894" cy="3846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7508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6402" y="4446604"/>
            <a:ext cx="1619312" cy="3846816"/>
            <a:chOff x="16666402" y="4446604"/>
            <a:chExt cx="1619312" cy="38468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402" y="4446604"/>
              <a:ext cx="1619312" cy="3846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7148" y="4431271"/>
            <a:ext cx="6943836" cy="195161"/>
            <a:chOff x="11437148" y="4431271"/>
            <a:chExt cx="6943836" cy="195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4728" y="4409726"/>
              <a:ext cx="1496825" cy="32217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8114" y="4409726"/>
              <a:ext cx="1664882" cy="3221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2561" y="4392648"/>
              <a:ext cx="322199" cy="35576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23155" y="4392648"/>
              <a:ext cx="322199" cy="3557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6365" y="8094003"/>
            <a:ext cx="6102514" cy="146269"/>
            <a:chOff x="11286365" y="8094003"/>
            <a:chExt cx="6102514" cy="146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19898" y="8056060"/>
              <a:ext cx="115809" cy="222155"/>
              <a:chOff x="17219898" y="8056060"/>
              <a:chExt cx="115809" cy="22215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721989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39538" y="8056060"/>
              <a:ext cx="115809" cy="222155"/>
              <a:chOff x="11339538" y="8056060"/>
              <a:chExt cx="115809" cy="2221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133953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01553" y="8056060"/>
              <a:ext cx="115809" cy="222155"/>
              <a:chOff x="15601553" y="8056060"/>
              <a:chExt cx="115809" cy="2221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5601553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57492" y="8094003"/>
              <a:ext cx="84302" cy="146269"/>
              <a:chOff x="13657492" y="8094003"/>
              <a:chExt cx="84302" cy="1462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57492" y="8094003"/>
                <a:ext cx="84302" cy="1462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52452" y="6362346"/>
            <a:ext cx="631505" cy="163047"/>
            <a:chOff x="1152452" y="6362346"/>
            <a:chExt cx="631505" cy="1630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2452" y="6362346"/>
              <a:ext cx="631505" cy="16304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5306" y="7407106"/>
            <a:ext cx="4685289" cy="12894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78817" y="475262"/>
            <a:ext cx="1203351" cy="4144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7925" y="-84713"/>
            <a:ext cx="6611139" cy="10455141"/>
            <a:chOff x="-267925" y="-84713"/>
            <a:chExt cx="6611139" cy="10455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37534" y="-5276324"/>
              <a:ext cx="13222277" cy="209102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925" y="-84713"/>
              <a:ext cx="6611139" cy="104551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504" y="1259518"/>
            <a:ext cx="5233192" cy="20466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2279" y="3838075"/>
            <a:ext cx="10161232" cy="126322"/>
            <a:chOff x="6962279" y="3838075"/>
            <a:chExt cx="10161232" cy="126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2279" y="3838075"/>
              <a:ext cx="10161232" cy="1263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3820" y="4158544"/>
            <a:ext cx="8415977" cy="24393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7934" y="4172477"/>
            <a:ext cx="502111" cy="22506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7993" y="4381498"/>
            <a:ext cx="655052" cy="19456"/>
            <a:chOff x="7647993" y="4381498"/>
            <a:chExt cx="655052" cy="19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47993" y="4381498"/>
              <a:ext cx="655052" cy="194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47993" y="5276711"/>
            <a:ext cx="655052" cy="19456"/>
            <a:chOff x="7647993" y="5276711"/>
            <a:chExt cx="655052" cy="194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7993" y="5276711"/>
              <a:ext cx="655052" cy="194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47993" y="6188153"/>
            <a:ext cx="655052" cy="19456"/>
            <a:chOff x="7647993" y="6188153"/>
            <a:chExt cx="655052" cy="194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7993" y="6188153"/>
              <a:ext cx="655052" cy="19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85978"/>
            <a:ext cx="9523117" cy="8706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999" y="1441613"/>
            <a:ext cx="15293501" cy="8376931"/>
            <a:chOff x="1506999" y="1441613"/>
            <a:chExt cx="15293501" cy="8376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99" y="1441613"/>
              <a:ext cx="15293501" cy="8376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114548"/>
            <a:ext cx="9513689" cy="81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999" y="1441613"/>
            <a:ext cx="15271716" cy="7073410"/>
            <a:chOff x="1506999" y="1441613"/>
            <a:chExt cx="15271716" cy="70734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99" y="1441613"/>
              <a:ext cx="15271716" cy="70734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6999" y="8489626"/>
            <a:ext cx="15293501" cy="1328919"/>
            <a:chOff x="1506999" y="8489626"/>
            <a:chExt cx="15293501" cy="13289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6999" y="8489626"/>
              <a:ext cx="15293501" cy="1328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114548"/>
            <a:ext cx="9008098" cy="756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999" y="1441613"/>
            <a:ext cx="15293501" cy="8376931"/>
            <a:chOff x="1506999" y="1441613"/>
            <a:chExt cx="15293501" cy="8376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99" y="1441613"/>
              <a:ext cx="15293501" cy="8376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80525"/>
            <a:ext cx="8625984" cy="8289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45367" y="1096794"/>
                <a:ext cx="3350531" cy="72479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59720" y="1096794"/>
                <a:ext cx="1476951" cy="72479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58067" y="1071416"/>
                <a:ext cx="721470" cy="7674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70483" y="8718559"/>
                <a:ext cx="1489968" cy="4759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096794"/>
                <a:ext cx="3350531" cy="7247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096794"/>
                <a:ext cx="1476951" cy="7247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71416"/>
                <a:ext cx="721470" cy="7674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89968" cy="47595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80524"/>
            <a:ext cx="8625984" cy="8289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166" y="0"/>
            <a:ext cx="18420047" cy="10285714"/>
            <a:chOff x="-67166" y="0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9240" y="3114742"/>
            <a:ext cx="10057490" cy="36091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484" y="452684"/>
            <a:ext cx="1599453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8354" y="5716449"/>
            <a:ext cx="1747405" cy="8541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37896" y="5976047"/>
            <a:ext cx="314428" cy="224540"/>
            <a:chOff x="6537896" y="5976047"/>
            <a:chExt cx="314428" cy="224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7896" y="5976047"/>
              <a:ext cx="314428" cy="2245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8906" y="5865693"/>
            <a:ext cx="1660301" cy="506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17960" y="5963198"/>
            <a:ext cx="303674" cy="303674"/>
            <a:chOff x="9317960" y="5963198"/>
            <a:chExt cx="303674" cy="303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7960" y="5963198"/>
              <a:ext cx="303674" cy="303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2022-05-19T20:56:04Z</dcterms:created>
  <dcterms:modified xsi:type="dcterms:W3CDTF">2022-05-19T20:56:04Z</dcterms:modified>
</cp:coreProperties>
</file>